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3" r:id="rId6"/>
    <p:sldId id="257" r:id="rId7"/>
    <p:sldId id="258" r:id="rId8"/>
    <p:sldId id="264" r:id="rId9"/>
    <p:sldId id="259" r:id="rId10"/>
    <p:sldId id="260" r:id="rId11"/>
    <p:sldId id="261" r:id="rId12"/>
    <p:sldId id="262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2C602CE-58D7-410E-B762-38A358348140}" type="datetimeFigureOut">
              <a:rPr lang="en-US" smtClean="0"/>
              <a:t>5/26/2020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8E11E72-BB15-40A2-A94B-F5AA0D78403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gif"/><Relationship Id="rId5" Type="http://schemas.openxmlformats.org/officeDocument/2006/relationships/image" Target="../media/image7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urlz MT" panose="04040404050702020202" pitchFamily="82" charset="0"/>
              </a:rPr>
              <a:t>The Power of Positive Thinking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to change your brain and get rid of</a:t>
            </a:r>
          </a:p>
          <a:p>
            <a:r>
              <a:rPr lang="en-US" b="1" dirty="0"/>
              <a:t>‘ </a:t>
            </a:r>
            <a:r>
              <a:rPr lang="en-US" sz="3200" b="1" dirty="0">
                <a:latin typeface="Chiller" panose="04020404031007020602" pitchFamily="82" charset="0"/>
              </a:rPr>
              <a:t>Stinking Thinking</a:t>
            </a:r>
            <a:r>
              <a:rPr lang="en-US" sz="3200" dirty="0">
                <a:latin typeface="Chiller" panose="04020404031007020602" pitchFamily="82" charset="0"/>
              </a:rPr>
              <a:t>’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12E0C-85E4-424A-B805-E2DC9F0FE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4292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54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4"/>
    </mc:Choice>
    <mc:Fallback>
      <p:transition spd="slow" advTm="1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DA0A5-2645-4DE7-A3A6-12607CD65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positive thinking.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AA7C8A-FD56-4BAA-9772-3ED23E8B7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3374647"/>
            <a:ext cx="7408333" cy="3450696"/>
          </a:xfrm>
        </p:spPr>
        <p:txBody>
          <a:bodyPr/>
          <a:lstStyle/>
          <a:p>
            <a:pPr algn="ctr"/>
            <a:r>
              <a:rPr lang="en-US" b="1" dirty="0">
                <a:latin typeface="Abadi Extra Light" panose="020B0204020104020204" pitchFamily="34" charset="0"/>
              </a:rPr>
              <a:t>More energy/health benefits</a:t>
            </a: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Get along better with friends and family</a:t>
            </a: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More success with school work</a:t>
            </a: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Better at handling difficult/hard situations</a:t>
            </a: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Better problem solver</a:t>
            </a: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It helps others around you </a:t>
            </a:r>
          </a:p>
          <a:p>
            <a:pPr algn="ctr"/>
            <a:r>
              <a:rPr lang="en-US" b="1" dirty="0">
                <a:latin typeface="Abadi Extra Light" panose="020B0204020104020204" pitchFamily="34" charset="0"/>
              </a:rPr>
              <a:t>Helps you to be the BEST version of yourself</a:t>
            </a:r>
          </a:p>
          <a:p>
            <a:pPr algn="ctr"/>
            <a:endParaRPr lang="en-US" dirty="0"/>
          </a:p>
        </p:txBody>
      </p:sp>
      <p:pic>
        <p:nvPicPr>
          <p:cNvPr id="9" name="Picture 8" descr="A picture containing person, outdoor, girl, young&#10;&#10;Description automatically generated">
            <a:extLst>
              <a:ext uri="{FF2B5EF4-FFF2-40B4-BE49-F238E27FC236}">
                <a16:creationId xmlns:a16="http://schemas.microsoft.com/office/drawing/2014/main" id="{EB62A9FD-88A6-4674-9296-18CE1EDDF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91" y="1472713"/>
            <a:ext cx="3714750" cy="1857375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0CFD22-F677-460F-9B2D-1283B84A1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8696" y="2437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5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22"/>
    </mc:Choice>
    <mc:Fallback>
      <p:transition spd="slow" advTm="5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524000"/>
          </a:xfrm>
        </p:spPr>
        <p:txBody>
          <a:bodyPr/>
          <a:lstStyle/>
          <a:p>
            <a:r>
              <a:rPr lang="en-US" dirty="0"/>
              <a:t>Thoughts = Feelings</a:t>
            </a:r>
            <a:br>
              <a:rPr lang="en-US" dirty="0"/>
            </a:br>
            <a:r>
              <a:rPr lang="en-US" dirty="0" err="1"/>
              <a:t>Feelings</a:t>
            </a:r>
            <a:r>
              <a:rPr lang="en-US" dirty="0"/>
              <a:t> =Behavior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6723"/>
            <a:ext cx="2492415" cy="20510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0" y="25146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I’m a terrible writer!!!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2790920" cy="2193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05" y="1875692"/>
            <a:ext cx="2045265" cy="24431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2590800"/>
            <a:ext cx="94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can’t write in my journal!</a:t>
            </a:r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0691AF-4255-4E71-8C57-0E769776D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7889" y="233264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1C9E92-647F-4085-BE43-350E5E117F91}"/>
              </a:ext>
            </a:extLst>
          </p:cNvPr>
          <p:cNvSpPr txBox="1"/>
          <p:nvPr/>
        </p:nvSpPr>
        <p:spPr>
          <a:xfrm>
            <a:off x="481060" y="6229375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Negative thoughts = ‘</a:t>
            </a:r>
            <a:r>
              <a:rPr lang="en-US" b="1" dirty="0" err="1"/>
              <a:t>Stinkin</a:t>
            </a:r>
            <a:r>
              <a:rPr lang="en-US" b="1" dirty="0"/>
              <a:t> thinking’.  This kind of thinking doesn’t help us.</a:t>
            </a:r>
          </a:p>
        </p:txBody>
      </p:sp>
    </p:spTree>
    <p:extLst>
      <p:ext uri="{BB962C8B-B14F-4D97-AF65-F5344CB8AC3E}">
        <p14:creationId xmlns:p14="http://schemas.microsoft.com/office/powerpoint/2010/main" val="146126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200">
        <p:fade/>
      </p:transition>
    </mc:Choice>
    <mc:Fallback>
      <p:transition spd="med" advTm="42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9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Change your ‘</a:t>
            </a:r>
            <a:r>
              <a:rPr lang="en-US" sz="4900" dirty="0">
                <a:latin typeface="Chiller" panose="04020404031007020602" pitchFamily="82" charset="0"/>
              </a:rPr>
              <a:t>Stinking Thinking’ </a:t>
            </a:r>
            <a:r>
              <a:rPr lang="en-US" dirty="0"/>
              <a:t>into a positive mindset 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399"/>
            <a:ext cx="3810000" cy="3135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28194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Writing can be hard sometimes, but I can try my best!!!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661" y="3948096"/>
            <a:ext cx="1992923" cy="1395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584" y="1514858"/>
            <a:ext cx="2905764" cy="34710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63861" y="2438400"/>
            <a:ext cx="151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I’ll try to write as many sentences as I can in my journal!!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B29C54-D9B1-4073-A66D-B646540B6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63861" y="5343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7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43"/>
    </mc:Choice>
    <mc:Fallback>
      <p:transition spd="slow" advTm="50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4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658B-45CB-4680-A57E-940F4D9DB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11" y="762000"/>
            <a:ext cx="7766578" cy="442407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“I can try new things.”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“I can do things in a different way.”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“It’s OK if things change.”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“This is hard, but I’m going to try it anyway!”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“I can think of a different solution.”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“The good side of this situation is...”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“Even though this didn’t go the way I wanted it to I still am proud of the way I……”</a:t>
            </a:r>
            <a:b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</a:br>
            <a:r>
              <a:rPr lang="en-US" b="1" dirty="0">
                <a:latin typeface="Arabic Typesetting" panose="020B0604020202020204" pitchFamily="66" charset="-78"/>
                <a:cs typeface="Arabic Typesetting" panose="020B0604020202020204" pitchFamily="66" charset="-78"/>
              </a:rPr>
              <a:t>“One thing I can do to be helpful in this tricky situation is….”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F27603-2E51-46EA-B02B-196E4470FBDF}"/>
              </a:ext>
            </a:extLst>
          </p:cNvPr>
          <p:cNvSpPr txBox="1"/>
          <p:nvPr/>
        </p:nvSpPr>
        <p:spPr>
          <a:xfrm>
            <a:off x="688711" y="377279"/>
            <a:ext cx="7617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badi Extra Light" panose="020B0204020104020204" pitchFamily="34" charset="0"/>
              </a:rPr>
              <a:t> </a:t>
            </a:r>
            <a:r>
              <a:rPr lang="en-US" sz="4400" b="1" u="sng" dirty="0">
                <a:latin typeface="Abadi Extra Light" panose="020B0204020104020204" pitchFamily="34" charset="0"/>
                <a:cs typeface="Biome Light" panose="020B0502040204020203" pitchFamily="34" charset="0"/>
              </a:rPr>
              <a:t>Making the best of the situation</a:t>
            </a: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55C13865-FD06-4132-B962-BEF971D3E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0889"/>
          <a:stretch/>
        </p:blipFill>
        <p:spPr>
          <a:xfrm>
            <a:off x="381000" y="1256636"/>
            <a:ext cx="1833562" cy="1909762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5920D7-8D1C-4014-9888-8C21FCCE2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1584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0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 I’m not good at doing online learning. It’s too hard!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2.  I am so bored, and I can’t see my friends. 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3. Our trip got cancelled to Disney…I’m so disappointed. We will never get to go now.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4. My friend doesn’t like me anymore.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Talk to your family about how to change the </a:t>
            </a:r>
            <a:r>
              <a:rPr lang="en-US" dirty="0">
                <a:latin typeface="Chiller" panose="04020404031007020602" pitchFamily="82" charset="0"/>
              </a:rPr>
              <a:t>Stinking Thinking </a:t>
            </a:r>
            <a:r>
              <a:rPr lang="en-US" dirty="0"/>
              <a:t>below.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61438E-7440-41FE-8F69-BAF92B32B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6471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5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 takes effort!  Keep trying and stay positive!</a:t>
            </a:r>
          </a:p>
        </p:txBody>
      </p:sp>
      <p:pic>
        <p:nvPicPr>
          <p:cNvPr id="4" name="One Thousand Step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213" y="2674938"/>
            <a:ext cx="6135511" cy="34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8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Curlz MT" panose="04040404050702020202" pitchFamily="82" charset="0"/>
              </a:rPr>
              <a:t>You Are Positively Wonderful!</a:t>
            </a:r>
            <a:br>
              <a:rPr lang="en-US" b="1" dirty="0">
                <a:latin typeface="Curlz MT" panose="04040404050702020202" pitchFamily="82" charset="0"/>
              </a:rPr>
            </a:br>
            <a:r>
              <a:rPr lang="en-US" b="1" dirty="0">
                <a:latin typeface="Curlz MT" panose="04040404050702020202" pitchFamily="82" charset="0"/>
              </a:rPr>
              <a:t>Share your answers with your family.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72067" y="1591056"/>
            <a:ext cx="7408333" cy="4535107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>
                <a:latin typeface="Curlz MT" panose="04040404050702020202" pitchFamily="82" charset="0"/>
              </a:rPr>
              <a:t>I am good at… 	</a:t>
            </a:r>
          </a:p>
          <a:p>
            <a:endParaRPr lang="en-US" dirty="0">
              <a:latin typeface="Curlz MT" panose="04040404050702020202" pitchFamily="82" charset="0"/>
            </a:endParaRPr>
          </a:p>
          <a:p>
            <a:r>
              <a:rPr lang="en-US" dirty="0">
                <a:latin typeface="Curlz MT" panose="04040404050702020202" pitchFamily="82" charset="0"/>
              </a:rPr>
              <a:t> I am proud that I….. 	</a:t>
            </a:r>
          </a:p>
          <a:p>
            <a:endParaRPr lang="en-US" dirty="0">
              <a:latin typeface="Curlz MT" panose="04040404050702020202" pitchFamily="82" charset="0"/>
            </a:endParaRPr>
          </a:p>
          <a:p>
            <a:r>
              <a:rPr lang="en-US" dirty="0">
                <a:latin typeface="Curlz MT" panose="04040404050702020202" pitchFamily="82" charset="0"/>
              </a:rPr>
              <a:t> I am a good friend because I…… 	</a:t>
            </a:r>
          </a:p>
          <a:p>
            <a:endParaRPr lang="en-US" dirty="0">
              <a:latin typeface="Curlz MT" panose="04040404050702020202" pitchFamily="82" charset="0"/>
            </a:endParaRPr>
          </a:p>
          <a:p>
            <a:r>
              <a:rPr lang="en-US" dirty="0">
                <a:latin typeface="Curlz MT" panose="04040404050702020202" pitchFamily="82" charset="0"/>
              </a:rPr>
              <a:t>I am a helpful family member because I….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48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miley face">
            <a:extLst>
              <a:ext uri="{FF2B5EF4-FFF2-40B4-BE49-F238E27FC236}">
                <a16:creationId xmlns:a16="http://schemas.microsoft.com/office/drawing/2014/main" id="{3DA7C1F7-14CC-4B02-8B21-0CEC06F440C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73" y="2057400"/>
            <a:ext cx="5074480" cy="458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73CF01-394C-4A2A-A719-79A400C21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" y="533400"/>
            <a:ext cx="3699995" cy="36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54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405D4EE6FEFE48A5FAD66C59F5F6A8" ma:contentTypeVersion="11" ma:contentTypeDescription="Create a new document." ma:contentTypeScope="" ma:versionID="2693276f0ec0cac98c69d70d6e9f7bae">
  <xsd:schema xmlns:xsd="http://www.w3.org/2001/XMLSchema" xmlns:xs="http://www.w3.org/2001/XMLSchema" xmlns:p="http://schemas.microsoft.com/office/2006/metadata/properties" xmlns:ns2="08b4484c-d88c-4261-affe-ec6ba34466ed" xmlns:ns3="ecfba586-a42e-402d-839e-5e893c0c83d1" targetNamespace="http://schemas.microsoft.com/office/2006/metadata/properties" ma:root="true" ma:fieldsID="1f293f0eb3ebac6f99752e9b1191d4ca" ns2:_="" ns3:_="">
    <xsd:import namespace="08b4484c-d88c-4261-affe-ec6ba34466ed"/>
    <xsd:import namespace="ecfba586-a42e-402d-839e-5e893c0c83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b4484c-d88c-4261-affe-ec6ba3446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ba586-a42e-402d-839e-5e893c0c83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7D154A-D636-4698-97FB-082F050E4B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0D85C7-8C7F-48B7-8AB3-EA65307846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b4484c-d88c-4261-affe-ec6ba34466ed"/>
    <ds:schemaRef ds:uri="ecfba586-a42e-402d-839e-5e893c0c83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DEB3BB-0486-4B89-9485-F662B6F2AB2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407</TotalTime>
  <Words>369</Words>
  <Application>Microsoft Office PowerPoint</Application>
  <PresentationFormat>On-screen Show (4:3)</PresentationFormat>
  <Paragraphs>39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Abadi Extra Light</vt:lpstr>
      <vt:lpstr>Arabic Typesetting</vt:lpstr>
      <vt:lpstr>Candara</vt:lpstr>
      <vt:lpstr>Chiller</vt:lpstr>
      <vt:lpstr>Curlz MT</vt:lpstr>
      <vt:lpstr>Symbol</vt:lpstr>
      <vt:lpstr>Waveform</vt:lpstr>
      <vt:lpstr>The Power of Positive Thinking</vt:lpstr>
      <vt:lpstr>Benefits of positive thinking.</vt:lpstr>
      <vt:lpstr>Thoughts = Feelings Feelings =Behavior</vt:lpstr>
      <vt:lpstr>Change your ‘Stinking Thinking’ into a positive mindset !</vt:lpstr>
      <vt:lpstr>“I can try new things.” “I can do things in a different way.” “It’s OK if things change.” “This is hard, but I’m going to try it anyway!” “I can think of a different solution.” “The good side of this situation is...” “Even though this didn’t go the way I wanted it to I still am proud of the way I……” “One thing I can do to be helpful in this tricky situation is….”</vt:lpstr>
      <vt:lpstr>Talk to your family about how to change the Stinking Thinking below.</vt:lpstr>
      <vt:lpstr>It takes effort!  Keep trying and stay positive!</vt:lpstr>
      <vt:lpstr>You Are Positively Wonderful! Share your answers with your family.</vt:lpstr>
      <vt:lpstr>PowerPoint Presentation</vt:lpstr>
    </vt:vector>
  </TitlesOfParts>
  <Company>Central Bucks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Thinking</dc:title>
  <dc:creator>MELBERGER, KATHARINE</dc:creator>
  <cp:lastModifiedBy>THOMPSON, SARAH</cp:lastModifiedBy>
  <cp:revision>22</cp:revision>
  <dcterms:created xsi:type="dcterms:W3CDTF">2013-04-04T14:02:04Z</dcterms:created>
  <dcterms:modified xsi:type="dcterms:W3CDTF">2020-05-26T20:29:51Z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0x010100EB405D4EE6FEFE48A5FAD66C59F5F6A8</vt:lpwstr>
  </property>
</Properties>
</file>